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67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7000">
              <a:schemeClr val="accent1">
                <a:lumMod val="67000"/>
              </a:schemeClr>
            </a:gs>
            <a:gs pos="97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0274" y="2733709"/>
            <a:ext cx="6552743" cy="1373070"/>
          </a:xfrm>
        </p:spPr>
        <p:txBody>
          <a:bodyPr/>
          <a:lstStyle/>
          <a:p>
            <a:r>
              <a:rPr lang="en-AU" dirty="0" smtClean="0">
                <a:solidFill>
                  <a:srgbClr val="FFFF00"/>
                </a:solidFill>
              </a:rPr>
              <a:t>Management &amp; Leadership Skills</a:t>
            </a:r>
            <a:endParaRPr lang="en-AU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121" y="4409302"/>
            <a:ext cx="8206503" cy="482332"/>
          </a:xfrm>
        </p:spPr>
        <p:txBody>
          <a:bodyPr>
            <a:normAutofit/>
          </a:bodyPr>
          <a:lstStyle/>
          <a:p>
            <a:r>
              <a:rPr lang="en-AU" sz="2800" b="1" dirty="0" smtClean="0"/>
              <a:t>Gain practical ideas, techniques and insights ….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97036" y="4881836"/>
            <a:ext cx="54949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b="1" dirty="0"/>
              <a:t>Self-awareness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b="1" dirty="0" smtClean="0"/>
              <a:t>Coaching for improvement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b="1" dirty="0" smtClean="0"/>
              <a:t>Emotional intelligence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800" b="1" dirty="0" smtClean="0"/>
              <a:t>Build teamwork &amp; team spirit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378889"/>
            <a:ext cx="927407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/>
              <a:t>A 2 day intensive course in Melbourne …</a:t>
            </a:r>
            <a:endParaRPr lang="en-AU" sz="200" b="1" dirty="0" smtClean="0"/>
          </a:p>
          <a:p>
            <a:pPr algn="ctr"/>
            <a:endParaRPr lang="en-AU" sz="200" b="1" dirty="0" smtClean="0">
              <a:solidFill>
                <a:srgbClr val="FFFF00"/>
              </a:solidFill>
            </a:endParaRPr>
          </a:p>
          <a:p>
            <a:pPr algn="ctr"/>
            <a:endParaRPr lang="en-AU" sz="200" b="1" dirty="0">
              <a:solidFill>
                <a:srgbClr val="FFFF00"/>
              </a:solidFill>
            </a:endParaRPr>
          </a:p>
          <a:p>
            <a:pPr algn="ctr"/>
            <a:endParaRPr lang="en-AU" sz="200" b="1" dirty="0" smtClean="0">
              <a:solidFill>
                <a:srgbClr val="FFFF00"/>
              </a:solidFill>
            </a:endParaRPr>
          </a:p>
          <a:p>
            <a:pPr algn="ctr"/>
            <a:r>
              <a:rPr lang="en-AU" sz="4000" b="1" dirty="0" smtClean="0">
                <a:solidFill>
                  <a:srgbClr val="FFFF00"/>
                </a:solidFill>
              </a:rPr>
              <a:t>Bring out the best </a:t>
            </a:r>
            <a:r>
              <a:rPr lang="en-AU" sz="3600" b="1" dirty="0" smtClean="0">
                <a:solidFill>
                  <a:srgbClr val="FFFF00"/>
                </a:solidFill>
              </a:rPr>
              <a:t>in yourself and your team ….. Lead, engage &amp; develop staff</a:t>
            </a:r>
            <a:endParaRPr lang="en-AU" sz="32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18423" y="2635414"/>
            <a:ext cx="27717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solidFill>
                  <a:srgbClr val="FFFF00"/>
                </a:solidFill>
              </a:rPr>
              <a:t>Delivered in-house for your organisation</a:t>
            </a:r>
            <a:endParaRPr lang="en-AU" sz="4800" b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5234" y="4881836"/>
            <a:ext cx="548555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b="1" dirty="0"/>
              <a:t>Styles of leadership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b="1" dirty="0"/>
              <a:t>Performance management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b="1" dirty="0" smtClean="0"/>
              <a:t>Delegation – </a:t>
            </a:r>
            <a:r>
              <a:rPr lang="en-AU" sz="2400" b="1" dirty="0" smtClean="0"/>
              <a:t>the why &amp; how</a:t>
            </a:r>
            <a:endParaRPr lang="en-AU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b="1" dirty="0" smtClean="0"/>
              <a:t>Resilience – </a:t>
            </a:r>
            <a:r>
              <a:rPr lang="en-AU" sz="2400" b="1" dirty="0" smtClean="0"/>
              <a:t>managing stress</a:t>
            </a:r>
            <a:endParaRPr lang="en-AU" sz="2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21" y="2875966"/>
            <a:ext cx="3061755" cy="103880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827168" y="4276852"/>
            <a:ext cx="3364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/>
              <a:t>www.PerformanceDevelopment.com.au</a:t>
            </a:r>
            <a:endParaRPr lang="en-AU" sz="1400" dirty="0"/>
          </a:p>
        </p:txBody>
      </p:sp>
      <p:pic>
        <p:nvPicPr>
          <p:cNvPr id="11" name="Picture 6" descr="Image result for pointing carto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8325" y="167005"/>
            <a:ext cx="2531873" cy="217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12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63</TotalTime>
  <Words>68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Berlin</vt:lpstr>
      <vt:lpstr>Management &amp; Leadership Skills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&amp; Leadership Skills</dc:title>
  <dc:creator>Windows User</dc:creator>
  <cp:lastModifiedBy>Windows User</cp:lastModifiedBy>
  <cp:revision>14</cp:revision>
  <dcterms:created xsi:type="dcterms:W3CDTF">2018-07-29T08:40:54Z</dcterms:created>
  <dcterms:modified xsi:type="dcterms:W3CDTF">2019-01-24T23:47:51Z</dcterms:modified>
</cp:coreProperties>
</file>